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5F9A2-8A30-4ACD-8A3B-AF4E10AB82F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D2A1-2FC9-4796-87B7-8DE0C8CA9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2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5F9A2-8A30-4ACD-8A3B-AF4E10AB82F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D2A1-2FC9-4796-87B7-8DE0C8CA9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1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5F9A2-8A30-4ACD-8A3B-AF4E10AB82F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D2A1-2FC9-4796-87B7-8DE0C8CA9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7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5F9A2-8A30-4ACD-8A3B-AF4E10AB82F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D2A1-2FC9-4796-87B7-8DE0C8CA9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7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5F9A2-8A30-4ACD-8A3B-AF4E10AB82F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D2A1-2FC9-4796-87B7-8DE0C8CA9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6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5F9A2-8A30-4ACD-8A3B-AF4E10AB82F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D2A1-2FC9-4796-87B7-8DE0C8CA9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2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5F9A2-8A30-4ACD-8A3B-AF4E10AB82F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D2A1-2FC9-4796-87B7-8DE0C8CA9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2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5F9A2-8A30-4ACD-8A3B-AF4E10AB82F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D2A1-2FC9-4796-87B7-8DE0C8CA9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98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5F9A2-8A30-4ACD-8A3B-AF4E10AB82F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D2A1-2FC9-4796-87B7-8DE0C8CA9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03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5F9A2-8A30-4ACD-8A3B-AF4E10AB82F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D2A1-2FC9-4796-87B7-8DE0C8CA9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8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5F9A2-8A30-4ACD-8A3B-AF4E10AB82F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D2A1-2FC9-4796-87B7-8DE0C8CA9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8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5F9A2-8A30-4ACD-8A3B-AF4E10AB82F3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CD2A1-2FC9-4796-87B7-8DE0C8CA9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64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LaPave</a:t>
            </a:r>
            <a:r>
              <a:rPr lang="en-US" dirty="0" smtClean="0"/>
              <a:t> Walkthrough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Concrete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627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is locked down to prevent overwriting of formulas</a:t>
            </a:r>
          </a:p>
          <a:p>
            <a:r>
              <a:rPr lang="en-US" dirty="0" smtClean="0"/>
              <a:t>Light blue cells are for user inputs, some may be drop downs </a:t>
            </a:r>
          </a:p>
          <a:p>
            <a:r>
              <a:rPr lang="en-US" dirty="0" smtClean="0"/>
              <a:t>Simulates a </a:t>
            </a:r>
            <a:r>
              <a:rPr lang="en-US" dirty="0" smtClean="0"/>
              <a:t>database</a:t>
            </a:r>
          </a:p>
          <a:p>
            <a:r>
              <a:rPr lang="en-US" dirty="0" smtClean="0"/>
              <a:t>Can </a:t>
            </a:r>
            <a:r>
              <a:rPr lang="en-US" dirty="0" smtClean="0"/>
              <a:t>handle multiple </a:t>
            </a:r>
            <a:r>
              <a:rPr lang="en-US" dirty="0" smtClean="0"/>
              <a:t>Projects/JMFs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585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1"/>
            <a:ext cx="7772400" cy="4315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5530334"/>
            <a:ext cx="6706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Most fields are dropdowns populated with Material Codes from SMM</a:t>
            </a:r>
          </a:p>
          <a:p>
            <a:r>
              <a:rPr lang="en-US" dirty="0" smtClean="0"/>
              <a:t>[Get Mix ID] – Generates a unique mix id to be entered into SMM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369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5530334"/>
            <a:ext cx="54165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Mix design computations check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Working on metric version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Flags if items do not match spec of selected mix type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41" y="1219200"/>
            <a:ext cx="7783864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5356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19200"/>
            <a:ext cx="3733800" cy="3036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1371600"/>
            <a:ext cx="457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[New] – creates blank sheet</a:t>
            </a:r>
          </a:p>
          <a:p>
            <a:r>
              <a:rPr lang="en-US" dirty="0" smtClean="0"/>
              <a:t>[&lt;-] and [-&gt;] – scrolls through mix designs</a:t>
            </a:r>
          </a:p>
          <a:p>
            <a:r>
              <a:rPr lang="en-US" dirty="0" smtClean="0"/>
              <a:t>[Submit] – saves mix design</a:t>
            </a:r>
          </a:p>
          <a:p>
            <a:r>
              <a:rPr lang="en-US" dirty="0" smtClean="0"/>
              <a:t>[Copy] – creates a copy of selected mix design</a:t>
            </a:r>
          </a:p>
          <a:p>
            <a:r>
              <a:rPr lang="en-US" dirty="0" smtClean="0"/>
              <a:t>[Export] – creates a file with data only (for email)</a:t>
            </a:r>
          </a:p>
          <a:p>
            <a:r>
              <a:rPr lang="en-US" dirty="0" smtClean="0"/>
              <a:t>[Import] – imports data only file</a:t>
            </a:r>
          </a:p>
          <a:p>
            <a:r>
              <a:rPr lang="en-US" dirty="0" smtClean="0"/>
              <a:t>[Import SMM Codes] – still working on this, will update the </a:t>
            </a:r>
            <a:r>
              <a:rPr lang="en-US" dirty="0" err="1" smtClean="0"/>
              <a:t>smm</a:t>
            </a:r>
            <a:r>
              <a:rPr lang="en-US" dirty="0" smtClean="0"/>
              <a:t> codes </a:t>
            </a:r>
            <a:r>
              <a:rPr lang="en-US" smtClean="0"/>
              <a:t>in the drop downs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572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4A355E9AB5DB46ABA33259182643D7" ma:contentTypeVersion="0" ma:contentTypeDescription="Create a new document." ma:contentTypeScope="" ma:versionID="6dcf9c8b3beb145f1da6742c59d946b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997600-D6C3-4E0A-8D6A-2E4DCB2E93C2}"/>
</file>

<file path=customXml/itemProps2.xml><?xml version="1.0" encoding="utf-8"?>
<ds:datastoreItem xmlns:ds="http://schemas.openxmlformats.org/officeDocument/2006/customXml" ds:itemID="{21043A91-7AB6-40A0-962F-CB073B492D11}"/>
</file>

<file path=customXml/itemProps3.xml><?xml version="1.0" encoding="utf-8"?>
<ds:datastoreItem xmlns:ds="http://schemas.openxmlformats.org/officeDocument/2006/customXml" ds:itemID="{BFAD76B2-BB66-4EB2-81B8-43B2C7253C87}"/>
</file>

<file path=docProps/app.xml><?xml version="1.0" encoding="utf-8"?>
<Properties xmlns="http://schemas.openxmlformats.org/officeDocument/2006/extended-properties" xmlns:vt="http://schemas.openxmlformats.org/officeDocument/2006/docPropsVTypes">
  <TotalTime>1721</TotalTime>
  <Words>156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LaPave Walkthrough</vt:lpstr>
      <vt:lpstr>Basics</vt:lpstr>
      <vt:lpstr>Inputs</vt:lpstr>
      <vt:lpstr>Checks</vt:lpstr>
      <vt:lpstr>Checks</vt:lpstr>
    </vt:vector>
  </TitlesOfParts>
  <Company>LADOTD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LaPave Walkthrough</dc:title>
  <dc:creator>Patrick Icenogle</dc:creator>
  <cp:lastModifiedBy>Patrick Icenogle</cp:lastModifiedBy>
  <cp:revision>13</cp:revision>
  <dcterms:created xsi:type="dcterms:W3CDTF">2015-09-30T18:00:28Z</dcterms:created>
  <dcterms:modified xsi:type="dcterms:W3CDTF">2015-11-04T19:53:46Z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0x010100614A355E9AB5DB46ABA33259182643D7</vt:lpwstr>
  </property>
</Properties>
</file>